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14B"/>
    <a:srgbClr val="F5F9FD"/>
    <a:srgbClr val="FB21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/>
    <p:restoredTop sz="94640"/>
  </p:normalViewPr>
  <p:slideViewPr>
    <p:cSldViewPr>
      <p:cViewPr varScale="1">
        <p:scale>
          <a:sx n="65" d="100"/>
          <a:sy n="65" d="100"/>
        </p:scale>
        <p:origin x="3352" y="2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18" Type="http://schemas.openxmlformats.org/officeDocument/2006/relationships/image" Target="../media/image1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97815" y="359634"/>
            <a:ext cx="6774815" cy="9016365"/>
          </a:xfrm>
          <a:custGeom>
            <a:avLst/>
            <a:gdLst/>
            <a:ahLst/>
            <a:cxnLst/>
            <a:rect l="l" t="t" r="r" b="b"/>
            <a:pathLst>
              <a:path w="6774815" h="9016365">
                <a:moveTo>
                  <a:pt x="6627367" y="0"/>
                </a:moveTo>
                <a:lnTo>
                  <a:pt x="146820" y="0"/>
                </a:lnTo>
                <a:lnTo>
                  <a:pt x="100412" y="7485"/>
                </a:lnTo>
                <a:lnTo>
                  <a:pt x="60108" y="28330"/>
                </a:lnTo>
                <a:lnTo>
                  <a:pt x="28326" y="60113"/>
                </a:lnTo>
                <a:lnTo>
                  <a:pt x="7484" y="100416"/>
                </a:lnTo>
                <a:lnTo>
                  <a:pt x="0" y="146819"/>
                </a:lnTo>
                <a:lnTo>
                  <a:pt x="0" y="8869235"/>
                </a:lnTo>
                <a:lnTo>
                  <a:pt x="7484" y="8915644"/>
                </a:lnTo>
                <a:lnTo>
                  <a:pt x="28326" y="8955951"/>
                </a:lnTo>
                <a:lnTo>
                  <a:pt x="60108" y="8987736"/>
                </a:lnTo>
                <a:lnTo>
                  <a:pt x="100412" y="9008581"/>
                </a:lnTo>
                <a:lnTo>
                  <a:pt x="146820" y="9016067"/>
                </a:lnTo>
                <a:lnTo>
                  <a:pt x="6627367" y="9016067"/>
                </a:lnTo>
                <a:lnTo>
                  <a:pt x="6673774" y="9008581"/>
                </a:lnTo>
                <a:lnTo>
                  <a:pt x="6714078" y="8987736"/>
                </a:lnTo>
                <a:lnTo>
                  <a:pt x="6745860" y="8955951"/>
                </a:lnTo>
                <a:lnTo>
                  <a:pt x="6766702" y="8915644"/>
                </a:lnTo>
                <a:lnTo>
                  <a:pt x="6774186" y="8869235"/>
                </a:lnTo>
                <a:lnTo>
                  <a:pt x="6774186" y="146819"/>
                </a:lnTo>
                <a:lnTo>
                  <a:pt x="6766702" y="100416"/>
                </a:lnTo>
                <a:lnTo>
                  <a:pt x="6745860" y="60113"/>
                </a:lnTo>
                <a:lnTo>
                  <a:pt x="6714078" y="28330"/>
                </a:lnTo>
                <a:lnTo>
                  <a:pt x="6673774" y="7485"/>
                </a:lnTo>
                <a:lnTo>
                  <a:pt x="6627367" y="0"/>
                </a:lnTo>
                <a:close/>
              </a:path>
            </a:pathLst>
          </a:custGeom>
          <a:solidFill>
            <a:srgbClr val="E6EDFA">
              <a:alpha val="3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17754" y="3178"/>
            <a:ext cx="3238732" cy="3981621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58098" y="478547"/>
            <a:ext cx="3242289" cy="3728385"/>
          </a:xfrm>
          <a:prstGeom prst="rect">
            <a:avLst/>
          </a:prstGeom>
        </p:spPr>
      </p:pic>
      <p:pic>
        <p:nvPicPr>
          <p:cNvPr id="19" name="bg object 19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5100895" y="9789390"/>
            <a:ext cx="1972111" cy="420806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2270" y="9808085"/>
            <a:ext cx="216733" cy="217159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021631" y="9707153"/>
            <a:ext cx="680720" cy="514984"/>
          </a:xfrm>
          <a:custGeom>
            <a:avLst/>
            <a:gdLst/>
            <a:ahLst/>
            <a:cxnLst/>
            <a:rect l="l" t="t" r="r" b="b"/>
            <a:pathLst>
              <a:path w="680720" h="514984">
                <a:moveTo>
                  <a:pt x="210239" y="0"/>
                </a:moveTo>
                <a:lnTo>
                  <a:pt x="163376" y="4663"/>
                </a:lnTo>
                <a:lnTo>
                  <a:pt x="118170" y="20161"/>
                </a:lnTo>
                <a:lnTo>
                  <a:pt x="82896" y="41568"/>
                </a:lnTo>
                <a:lnTo>
                  <a:pt x="52934" y="69046"/>
                </a:lnTo>
                <a:lnTo>
                  <a:pt x="28938" y="101866"/>
                </a:lnTo>
                <a:lnTo>
                  <a:pt x="11565" y="139296"/>
                </a:lnTo>
                <a:lnTo>
                  <a:pt x="1757" y="179381"/>
                </a:lnTo>
                <a:lnTo>
                  <a:pt x="0" y="220000"/>
                </a:lnTo>
                <a:lnTo>
                  <a:pt x="6237" y="260174"/>
                </a:lnTo>
                <a:lnTo>
                  <a:pt x="20413" y="298924"/>
                </a:lnTo>
                <a:lnTo>
                  <a:pt x="64287" y="353806"/>
                </a:lnTo>
                <a:lnTo>
                  <a:pt x="100623" y="384058"/>
                </a:lnTo>
                <a:lnTo>
                  <a:pt x="146450" y="416093"/>
                </a:lnTo>
                <a:lnTo>
                  <a:pt x="201685" y="449844"/>
                </a:lnTo>
                <a:lnTo>
                  <a:pt x="236032" y="469100"/>
                </a:lnTo>
                <a:lnTo>
                  <a:pt x="297136" y="500890"/>
                </a:lnTo>
                <a:lnTo>
                  <a:pt x="334694" y="514432"/>
                </a:lnTo>
                <a:lnTo>
                  <a:pt x="340660" y="510966"/>
                </a:lnTo>
                <a:lnTo>
                  <a:pt x="343516" y="505000"/>
                </a:lnTo>
                <a:lnTo>
                  <a:pt x="345126" y="498635"/>
                </a:lnTo>
                <a:lnTo>
                  <a:pt x="344202" y="492366"/>
                </a:lnTo>
                <a:lnTo>
                  <a:pt x="340992" y="486903"/>
                </a:lnTo>
                <a:lnTo>
                  <a:pt x="335748" y="482951"/>
                </a:lnTo>
                <a:lnTo>
                  <a:pt x="311854" y="471290"/>
                </a:lnTo>
                <a:lnTo>
                  <a:pt x="283507" y="456898"/>
                </a:lnTo>
                <a:lnTo>
                  <a:pt x="218213" y="421219"/>
                </a:lnTo>
                <a:lnTo>
                  <a:pt x="144267" y="374880"/>
                </a:lnTo>
                <a:lnTo>
                  <a:pt x="94824" y="336951"/>
                </a:lnTo>
                <a:lnTo>
                  <a:pt x="65077" y="307003"/>
                </a:lnTo>
                <a:lnTo>
                  <a:pt x="35656" y="239803"/>
                </a:lnTo>
                <a:lnTo>
                  <a:pt x="33458" y="194271"/>
                </a:lnTo>
                <a:lnTo>
                  <a:pt x="42834" y="150267"/>
                </a:lnTo>
                <a:lnTo>
                  <a:pt x="62994" y="110042"/>
                </a:lnTo>
                <a:lnTo>
                  <a:pt x="93147" y="75853"/>
                </a:lnTo>
                <a:lnTo>
                  <a:pt x="132502" y="49954"/>
                </a:lnTo>
                <a:lnTo>
                  <a:pt x="183331" y="34656"/>
                </a:lnTo>
                <a:lnTo>
                  <a:pt x="320945" y="34656"/>
                </a:lnTo>
                <a:lnTo>
                  <a:pt x="301200" y="21919"/>
                </a:lnTo>
                <a:lnTo>
                  <a:pt x="256824" y="5857"/>
                </a:lnTo>
                <a:lnTo>
                  <a:pt x="210239" y="0"/>
                </a:lnTo>
                <a:close/>
              </a:path>
              <a:path w="680720" h="514984">
                <a:moveTo>
                  <a:pt x="320945" y="34656"/>
                </a:moveTo>
                <a:lnTo>
                  <a:pt x="183331" y="34656"/>
                </a:lnTo>
                <a:lnTo>
                  <a:pt x="235713" y="35253"/>
                </a:lnTo>
                <a:lnTo>
                  <a:pt x="285841" y="51138"/>
                </a:lnTo>
                <a:lnTo>
                  <a:pt x="329908" y="81702"/>
                </a:lnTo>
                <a:lnTo>
                  <a:pt x="355165" y="111555"/>
                </a:lnTo>
                <a:lnTo>
                  <a:pt x="375352" y="157840"/>
                </a:lnTo>
                <a:lnTo>
                  <a:pt x="380161" y="199780"/>
                </a:lnTo>
                <a:lnTo>
                  <a:pt x="378900" y="262079"/>
                </a:lnTo>
                <a:lnTo>
                  <a:pt x="368905" y="348761"/>
                </a:lnTo>
                <a:lnTo>
                  <a:pt x="361881" y="390909"/>
                </a:lnTo>
                <a:lnTo>
                  <a:pt x="353354" y="435018"/>
                </a:lnTo>
                <a:lnTo>
                  <a:pt x="352773" y="437826"/>
                </a:lnTo>
                <a:lnTo>
                  <a:pt x="352134" y="441784"/>
                </a:lnTo>
                <a:lnTo>
                  <a:pt x="378393" y="485227"/>
                </a:lnTo>
                <a:lnTo>
                  <a:pt x="400500" y="488803"/>
                </a:lnTo>
                <a:lnTo>
                  <a:pt x="405730" y="487851"/>
                </a:lnTo>
                <a:lnTo>
                  <a:pt x="413829" y="484829"/>
                </a:lnTo>
                <a:lnTo>
                  <a:pt x="416507" y="483509"/>
                </a:lnTo>
                <a:lnTo>
                  <a:pt x="418970" y="481948"/>
                </a:lnTo>
                <a:lnTo>
                  <a:pt x="433681" y="474374"/>
                </a:lnTo>
                <a:lnTo>
                  <a:pt x="448076" y="466791"/>
                </a:lnTo>
                <a:lnTo>
                  <a:pt x="462107" y="459227"/>
                </a:lnTo>
                <a:lnTo>
                  <a:pt x="468458" y="455722"/>
                </a:lnTo>
                <a:lnTo>
                  <a:pt x="396704" y="455722"/>
                </a:lnTo>
                <a:lnTo>
                  <a:pt x="389736" y="455671"/>
                </a:lnTo>
                <a:lnTo>
                  <a:pt x="385064" y="450936"/>
                </a:lnTo>
                <a:lnTo>
                  <a:pt x="385128" y="444779"/>
                </a:lnTo>
                <a:lnTo>
                  <a:pt x="385268" y="443980"/>
                </a:lnTo>
                <a:lnTo>
                  <a:pt x="386526" y="437760"/>
                </a:lnTo>
                <a:lnTo>
                  <a:pt x="390321" y="418712"/>
                </a:lnTo>
                <a:lnTo>
                  <a:pt x="398220" y="374880"/>
                </a:lnTo>
                <a:lnTo>
                  <a:pt x="409727" y="289535"/>
                </a:lnTo>
                <a:lnTo>
                  <a:pt x="413325" y="233733"/>
                </a:lnTo>
                <a:lnTo>
                  <a:pt x="412382" y="186443"/>
                </a:lnTo>
                <a:lnTo>
                  <a:pt x="406898" y="147763"/>
                </a:lnTo>
                <a:lnTo>
                  <a:pt x="392486" y="109359"/>
                </a:lnTo>
                <a:lnTo>
                  <a:pt x="369577" y="75597"/>
                </a:lnTo>
                <a:lnTo>
                  <a:pt x="365477" y="70963"/>
                </a:lnTo>
                <a:lnTo>
                  <a:pt x="370415" y="67206"/>
                </a:lnTo>
                <a:lnTo>
                  <a:pt x="375531" y="63715"/>
                </a:lnTo>
                <a:lnTo>
                  <a:pt x="380773" y="60529"/>
                </a:lnTo>
                <a:lnTo>
                  <a:pt x="408989" y="47873"/>
                </a:lnTo>
                <a:lnTo>
                  <a:pt x="341435" y="47873"/>
                </a:lnTo>
                <a:lnTo>
                  <a:pt x="320945" y="34656"/>
                </a:lnTo>
                <a:close/>
              </a:path>
              <a:path w="680720" h="514984">
                <a:moveTo>
                  <a:pt x="583476" y="34702"/>
                </a:moveTo>
                <a:lnTo>
                  <a:pt x="464894" y="34702"/>
                </a:lnTo>
                <a:lnTo>
                  <a:pt x="508416" y="38211"/>
                </a:lnTo>
                <a:lnTo>
                  <a:pt x="550328" y="52785"/>
                </a:lnTo>
                <a:lnTo>
                  <a:pt x="604679" y="94676"/>
                </a:lnTo>
                <a:lnTo>
                  <a:pt x="638692" y="154275"/>
                </a:lnTo>
                <a:lnTo>
                  <a:pt x="647512" y="222334"/>
                </a:lnTo>
                <a:lnTo>
                  <a:pt x="641802" y="256076"/>
                </a:lnTo>
                <a:lnTo>
                  <a:pt x="614256" y="310729"/>
                </a:lnTo>
                <a:lnTo>
                  <a:pt x="584104" y="340274"/>
                </a:lnTo>
                <a:lnTo>
                  <a:pt x="534154" y="377528"/>
                </a:lnTo>
                <a:lnTo>
                  <a:pt x="459591" y="422857"/>
                </a:lnTo>
                <a:lnTo>
                  <a:pt x="417823" y="445360"/>
                </a:lnTo>
                <a:lnTo>
                  <a:pt x="402582" y="453208"/>
                </a:lnTo>
                <a:lnTo>
                  <a:pt x="401986" y="453551"/>
                </a:lnTo>
                <a:lnTo>
                  <a:pt x="400894" y="454287"/>
                </a:lnTo>
                <a:lnTo>
                  <a:pt x="400170" y="454630"/>
                </a:lnTo>
                <a:lnTo>
                  <a:pt x="397911" y="455481"/>
                </a:lnTo>
                <a:lnTo>
                  <a:pt x="396704" y="455722"/>
                </a:lnTo>
                <a:lnTo>
                  <a:pt x="468458" y="455722"/>
                </a:lnTo>
                <a:lnTo>
                  <a:pt x="531407" y="418712"/>
                </a:lnTo>
                <a:lnTo>
                  <a:pt x="577659" y="387301"/>
                </a:lnTo>
                <a:lnTo>
                  <a:pt x="614401" y="357544"/>
                </a:lnTo>
                <a:lnTo>
                  <a:pt x="641552" y="329507"/>
                </a:lnTo>
                <a:lnTo>
                  <a:pt x="673726" y="264698"/>
                </a:lnTo>
                <a:lnTo>
                  <a:pt x="680509" y="224613"/>
                </a:lnTo>
                <a:lnTo>
                  <a:pt x="679306" y="183975"/>
                </a:lnTo>
                <a:lnTo>
                  <a:pt x="670047" y="143764"/>
                </a:lnTo>
                <a:lnTo>
                  <a:pt x="653180" y="106097"/>
                </a:lnTo>
                <a:lnTo>
                  <a:pt x="629629" y="72953"/>
                </a:lnTo>
                <a:lnTo>
                  <a:pt x="600042" y="45069"/>
                </a:lnTo>
                <a:lnTo>
                  <a:pt x="583476" y="34702"/>
                </a:lnTo>
                <a:close/>
              </a:path>
              <a:path w="680720" h="514984">
                <a:moveTo>
                  <a:pt x="463512" y="1649"/>
                </a:moveTo>
                <a:lnTo>
                  <a:pt x="412213" y="10489"/>
                </a:lnTo>
                <a:lnTo>
                  <a:pt x="363624" y="32259"/>
                </a:lnTo>
                <a:lnTo>
                  <a:pt x="341435" y="47873"/>
                </a:lnTo>
                <a:lnTo>
                  <a:pt x="408989" y="47873"/>
                </a:lnTo>
                <a:lnTo>
                  <a:pt x="421701" y="42171"/>
                </a:lnTo>
                <a:lnTo>
                  <a:pt x="464894" y="34702"/>
                </a:lnTo>
                <a:lnTo>
                  <a:pt x="583476" y="34702"/>
                </a:lnTo>
                <a:lnTo>
                  <a:pt x="565067" y="23183"/>
                </a:lnTo>
                <a:lnTo>
                  <a:pt x="515228" y="5845"/>
                </a:lnTo>
                <a:lnTo>
                  <a:pt x="463512" y="1649"/>
                </a:lnTo>
                <a:close/>
              </a:path>
            </a:pathLst>
          </a:custGeom>
          <a:solidFill>
            <a:srgbClr val="15427D">
              <a:alpha val="16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3021628" y="9689951"/>
            <a:ext cx="680513" cy="514466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3809570" y="9690419"/>
            <a:ext cx="216867" cy="86222"/>
          </a:xfrm>
          <a:prstGeom prst="rect">
            <a:avLst/>
          </a:prstGeom>
        </p:spPr>
      </p:pic>
      <p:pic>
        <p:nvPicPr>
          <p:cNvPr id="24" name="bg object 24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809568" y="9799277"/>
            <a:ext cx="117775" cy="117763"/>
          </a:xfrm>
          <a:prstGeom prst="rect">
            <a:avLst/>
          </a:prstGeom>
        </p:spPr>
      </p:pic>
      <p:pic>
        <p:nvPicPr>
          <p:cNvPr id="25" name="bg object 25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4095692" y="9799514"/>
            <a:ext cx="95015" cy="117763"/>
          </a:xfrm>
          <a:prstGeom prst="rect">
            <a:avLst/>
          </a:prstGeom>
        </p:spPr>
      </p:pic>
      <p:pic>
        <p:nvPicPr>
          <p:cNvPr id="26" name="bg object 2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3952864" y="9799277"/>
            <a:ext cx="117775" cy="117763"/>
          </a:xfrm>
          <a:prstGeom prst="rect">
            <a:avLst/>
          </a:prstGeom>
        </p:spPr>
      </p:pic>
      <p:pic>
        <p:nvPicPr>
          <p:cNvPr id="27" name="bg object 27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4215299" y="9798109"/>
            <a:ext cx="229175" cy="118943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4470476" y="9779012"/>
            <a:ext cx="73025" cy="138430"/>
          </a:xfrm>
          <a:custGeom>
            <a:avLst/>
            <a:gdLst/>
            <a:ahLst/>
            <a:cxnLst/>
            <a:rect l="l" t="t" r="r" b="b"/>
            <a:pathLst>
              <a:path w="73025" h="138429">
                <a:moveTo>
                  <a:pt x="23215" y="5156"/>
                </a:moveTo>
                <a:lnTo>
                  <a:pt x="18059" y="0"/>
                </a:lnTo>
                <a:lnTo>
                  <a:pt x="5156" y="0"/>
                </a:lnTo>
                <a:lnTo>
                  <a:pt x="0" y="5156"/>
                </a:lnTo>
                <a:lnTo>
                  <a:pt x="0" y="126542"/>
                </a:lnTo>
                <a:lnTo>
                  <a:pt x="0" y="133121"/>
                </a:lnTo>
                <a:lnTo>
                  <a:pt x="5156" y="138277"/>
                </a:lnTo>
                <a:lnTo>
                  <a:pt x="18059" y="138277"/>
                </a:lnTo>
                <a:lnTo>
                  <a:pt x="23215" y="133121"/>
                </a:lnTo>
                <a:lnTo>
                  <a:pt x="23215" y="5156"/>
                </a:lnTo>
                <a:close/>
              </a:path>
              <a:path w="73025" h="138429">
                <a:moveTo>
                  <a:pt x="72694" y="5156"/>
                </a:moveTo>
                <a:lnTo>
                  <a:pt x="67538" y="0"/>
                </a:lnTo>
                <a:lnTo>
                  <a:pt x="54635" y="0"/>
                </a:lnTo>
                <a:lnTo>
                  <a:pt x="49479" y="5156"/>
                </a:lnTo>
                <a:lnTo>
                  <a:pt x="49479" y="126542"/>
                </a:lnTo>
                <a:lnTo>
                  <a:pt x="49479" y="133121"/>
                </a:lnTo>
                <a:lnTo>
                  <a:pt x="54635" y="138277"/>
                </a:lnTo>
                <a:lnTo>
                  <a:pt x="67538" y="138277"/>
                </a:lnTo>
                <a:lnTo>
                  <a:pt x="72694" y="133121"/>
                </a:lnTo>
                <a:lnTo>
                  <a:pt x="72694" y="5156"/>
                </a:lnTo>
                <a:close/>
              </a:path>
            </a:pathLst>
          </a:custGeom>
          <a:solidFill>
            <a:srgbClr val="E5004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4568964" y="9799273"/>
            <a:ext cx="117775" cy="117775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3809581" y="9943109"/>
            <a:ext cx="327025" cy="271780"/>
          </a:xfrm>
          <a:custGeom>
            <a:avLst/>
            <a:gdLst/>
            <a:ahLst/>
            <a:cxnLst/>
            <a:rect l="l" t="t" r="r" b="b"/>
            <a:pathLst>
              <a:path w="327025" h="271779">
                <a:moveTo>
                  <a:pt x="216827" y="26593"/>
                </a:moveTo>
                <a:lnTo>
                  <a:pt x="214477" y="16522"/>
                </a:lnTo>
                <a:lnTo>
                  <a:pt x="208495" y="8153"/>
                </a:lnTo>
                <a:lnTo>
                  <a:pt x="199377" y="2679"/>
                </a:lnTo>
                <a:lnTo>
                  <a:pt x="188810" y="876"/>
                </a:lnTo>
                <a:lnTo>
                  <a:pt x="178854" y="3225"/>
                </a:lnTo>
                <a:lnTo>
                  <a:pt x="170522" y="9220"/>
                </a:lnTo>
                <a:lnTo>
                  <a:pt x="164820" y="18338"/>
                </a:lnTo>
                <a:lnTo>
                  <a:pt x="108686" y="168948"/>
                </a:lnTo>
                <a:lnTo>
                  <a:pt x="51993" y="18338"/>
                </a:lnTo>
                <a:lnTo>
                  <a:pt x="46304" y="9220"/>
                </a:lnTo>
                <a:lnTo>
                  <a:pt x="37960" y="3225"/>
                </a:lnTo>
                <a:lnTo>
                  <a:pt x="28016" y="876"/>
                </a:lnTo>
                <a:lnTo>
                  <a:pt x="17449" y="2679"/>
                </a:lnTo>
                <a:lnTo>
                  <a:pt x="8331" y="8153"/>
                </a:lnTo>
                <a:lnTo>
                  <a:pt x="2336" y="16522"/>
                </a:lnTo>
                <a:lnTo>
                  <a:pt x="0" y="26593"/>
                </a:lnTo>
                <a:lnTo>
                  <a:pt x="1816" y="37223"/>
                </a:lnTo>
                <a:lnTo>
                  <a:pt x="82778" y="253161"/>
                </a:lnTo>
                <a:lnTo>
                  <a:pt x="108153" y="270967"/>
                </a:lnTo>
                <a:lnTo>
                  <a:pt x="116598" y="269697"/>
                </a:lnTo>
                <a:lnTo>
                  <a:pt x="123799" y="266115"/>
                </a:lnTo>
                <a:lnTo>
                  <a:pt x="129794" y="260502"/>
                </a:lnTo>
                <a:lnTo>
                  <a:pt x="134048" y="253161"/>
                </a:lnTo>
                <a:lnTo>
                  <a:pt x="215036" y="37223"/>
                </a:lnTo>
                <a:lnTo>
                  <a:pt x="216827" y="26593"/>
                </a:lnTo>
                <a:close/>
              </a:path>
              <a:path w="327025" h="271779">
                <a:moveTo>
                  <a:pt x="326682" y="133858"/>
                </a:moveTo>
                <a:lnTo>
                  <a:pt x="324599" y="123571"/>
                </a:lnTo>
                <a:lnTo>
                  <a:pt x="318922" y="115176"/>
                </a:lnTo>
                <a:lnTo>
                  <a:pt x="310515" y="109499"/>
                </a:lnTo>
                <a:lnTo>
                  <a:pt x="300240" y="107416"/>
                </a:lnTo>
                <a:lnTo>
                  <a:pt x="289636" y="109499"/>
                </a:lnTo>
                <a:lnTo>
                  <a:pt x="281076" y="115176"/>
                </a:lnTo>
                <a:lnTo>
                  <a:pt x="275336" y="123571"/>
                </a:lnTo>
                <a:lnTo>
                  <a:pt x="273253" y="133858"/>
                </a:lnTo>
                <a:lnTo>
                  <a:pt x="273253" y="244513"/>
                </a:lnTo>
                <a:lnTo>
                  <a:pt x="275336" y="255117"/>
                </a:lnTo>
                <a:lnTo>
                  <a:pt x="281076" y="263690"/>
                </a:lnTo>
                <a:lnTo>
                  <a:pt x="289636" y="269417"/>
                </a:lnTo>
                <a:lnTo>
                  <a:pt x="300240" y="271513"/>
                </a:lnTo>
                <a:lnTo>
                  <a:pt x="310515" y="269417"/>
                </a:lnTo>
                <a:lnTo>
                  <a:pt x="318922" y="263690"/>
                </a:lnTo>
                <a:lnTo>
                  <a:pt x="324599" y="255117"/>
                </a:lnTo>
                <a:lnTo>
                  <a:pt x="326682" y="244513"/>
                </a:lnTo>
                <a:lnTo>
                  <a:pt x="326682" y="133858"/>
                </a:lnTo>
                <a:close/>
              </a:path>
              <a:path w="327025" h="271779">
                <a:moveTo>
                  <a:pt x="326682" y="19951"/>
                </a:moveTo>
                <a:lnTo>
                  <a:pt x="324002" y="12941"/>
                </a:lnTo>
                <a:lnTo>
                  <a:pt x="314274" y="3238"/>
                </a:lnTo>
                <a:lnTo>
                  <a:pt x="307251" y="0"/>
                </a:lnTo>
                <a:lnTo>
                  <a:pt x="293230" y="0"/>
                </a:lnTo>
                <a:lnTo>
                  <a:pt x="286207" y="3238"/>
                </a:lnTo>
                <a:lnTo>
                  <a:pt x="276491" y="12941"/>
                </a:lnTo>
                <a:lnTo>
                  <a:pt x="273253" y="19951"/>
                </a:lnTo>
                <a:lnTo>
                  <a:pt x="273253" y="33997"/>
                </a:lnTo>
                <a:lnTo>
                  <a:pt x="276491" y="41008"/>
                </a:lnTo>
                <a:lnTo>
                  <a:pt x="281330" y="45872"/>
                </a:lnTo>
                <a:lnTo>
                  <a:pt x="286207" y="50723"/>
                </a:lnTo>
                <a:lnTo>
                  <a:pt x="293230" y="53428"/>
                </a:lnTo>
                <a:lnTo>
                  <a:pt x="307251" y="53428"/>
                </a:lnTo>
                <a:lnTo>
                  <a:pt x="314274" y="50723"/>
                </a:lnTo>
                <a:lnTo>
                  <a:pt x="324002" y="41008"/>
                </a:lnTo>
                <a:lnTo>
                  <a:pt x="326682" y="33997"/>
                </a:lnTo>
                <a:lnTo>
                  <a:pt x="326682" y="19951"/>
                </a:lnTo>
                <a:close/>
              </a:path>
            </a:pathLst>
          </a:custGeom>
          <a:solidFill>
            <a:srgbClr val="15427D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200469" y="9943973"/>
            <a:ext cx="53441" cy="270638"/>
          </a:xfrm>
          <a:prstGeom prst="rect">
            <a:avLst/>
          </a:prstGeom>
        </p:spPr>
      </p:pic>
      <p:pic>
        <p:nvPicPr>
          <p:cNvPr id="32" name="bg object 32"/>
          <p:cNvPicPr/>
          <p:nvPr/>
        </p:nvPicPr>
        <p:blipFill>
          <a:blip r:embed="rId18" cstate="print"/>
          <a:stretch>
            <a:fillRect/>
          </a:stretch>
        </p:blipFill>
        <p:spPr>
          <a:xfrm>
            <a:off x="4314347" y="9943973"/>
            <a:ext cx="53417" cy="270638"/>
          </a:xfrm>
          <a:prstGeom prst="rect">
            <a:avLst/>
          </a:prstGeom>
        </p:spPr>
      </p:pic>
      <p:sp>
        <p:nvSpPr>
          <p:cNvPr id="33" name="bg object 33"/>
          <p:cNvSpPr/>
          <p:nvPr/>
        </p:nvSpPr>
        <p:spPr>
          <a:xfrm>
            <a:off x="4415759" y="9943096"/>
            <a:ext cx="271145" cy="271145"/>
          </a:xfrm>
          <a:custGeom>
            <a:avLst/>
            <a:gdLst/>
            <a:ahLst/>
            <a:cxnLst/>
            <a:rect l="l" t="t" r="r" b="b"/>
            <a:pathLst>
              <a:path w="271145" h="271145">
                <a:moveTo>
                  <a:pt x="135497" y="0"/>
                </a:moveTo>
                <a:lnTo>
                  <a:pt x="92587" y="6887"/>
                </a:lnTo>
                <a:lnTo>
                  <a:pt x="55381" y="26080"/>
                </a:lnTo>
                <a:lnTo>
                  <a:pt x="26081" y="55378"/>
                </a:lnTo>
                <a:lnTo>
                  <a:pt x="6887" y="92580"/>
                </a:lnTo>
                <a:lnTo>
                  <a:pt x="0" y="135484"/>
                </a:lnTo>
                <a:lnTo>
                  <a:pt x="6887" y="178179"/>
                </a:lnTo>
                <a:lnTo>
                  <a:pt x="26081" y="215358"/>
                </a:lnTo>
                <a:lnTo>
                  <a:pt x="55381" y="244739"/>
                </a:lnTo>
                <a:lnTo>
                  <a:pt x="92587" y="264040"/>
                </a:lnTo>
                <a:lnTo>
                  <a:pt x="135497" y="270981"/>
                </a:lnTo>
                <a:lnTo>
                  <a:pt x="151899" y="270693"/>
                </a:lnTo>
                <a:lnTo>
                  <a:pt x="193411" y="261411"/>
                </a:lnTo>
                <a:lnTo>
                  <a:pt x="226798" y="240678"/>
                </a:lnTo>
                <a:lnTo>
                  <a:pt x="234038" y="222263"/>
                </a:lnTo>
                <a:lnTo>
                  <a:pt x="232893" y="217551"/>
                </a:lnTo>
                <a:lnTo>
                  <a:pt x="135497" y="217551"/>
                </a:lnTo>
                <a:lnTo>
                  <a:pt x="109687" y="213417"/>
                </a:lnTo>
                <a:lnTo>
                  <a:pt x="87318" y="201891"/>
                </a:lnTo>
                <a:lnTo>
                  <a:pt x="69607" y="184289"/>
                </a:lnTo>
                <a:lnTo>
                  <a:pt x="57771" y="161926"/>
                </a:lnTo>
                <a:lnTo>
                  <a:pt x="244006" y="161926"/>
                </a:lnTo>
                <a:lnTo>
                  <a:pt x="254592" y="159843"/>
                </a:lnTo>
                <a:lnTo>
                  <a:pt x="263152" y="154169"/>
                </a:lnTo>
                <a:lnTo>
                  <a:pt x="268880" y="145763"/>
                </a:lnTo>
                <a:lnTo>
                  <a:pt x="270968" y="135484"/>
                </a:lnTo>
                <a:lnTo>
                  <a:pt x="266561" y="108496"/>
                </a:lnTo>
                <a:lnTo>
                  <a:pt x="57771" y="108496"/>
                </a:lnTo>
                <a:lnTo>
                  <a:pt x="69607" y="86461"/>
                </a:lnTo>
                <a:lnTo>
                  <a:pt x="87318" y="69024"/>
                </a:lnTo>
                <a:lnTo>
                  <a:pt x="109687" y="57556"/>
                </a:lnTo>
                <a:lnTo>
                  <a:pt x="135497" y="53429"/>
                </a:lnTo>
                <a:lnTo>
                  <a:pt x="244124" y="53429"/>
                </a:lnTo>
                <a:lnTo>
                  <a:pt x="242092" y="49779"/>
                </a:lnTo>
                <a:lnTo>
                  <a:pt x="211397" y="22347"/>
                </a:lnTo>
                <a:lnTo>
                  <a:pt x="174665" y="5642"/>
                </a:lnTo>
                <a:lnTo>
                  <a:pt x="135497" y="0"/>
                </a:lnTo>
                <a:close/>
              </a:path>
              <a:path w="271145" h="271145">
                <a:moveTo>
                  <a:pt x="205846" y="196424"/>
                </a:moveTo>
                <a:lnTo>
                  <a:pt x="195959" y="199716"/>
                </a:lnTo>
                <a:lnTo>
                  <a:pt x="177322" y="209561"/>
                </a:lnTo>
                <a:lnTo>
                  <a:pt x="160663" y="214908"/>
                </a:lnTo>
                <a:lnTo>
                  <a:pt x="146536" y="217117"/>
                </a:lnTo>
                <a:lnTo>
                  <a:pt x="135497" y="217551"/>
                </a:lnTo>
                <a:lnTo>
                  <a:pt x="232893" y="217551"/>
                </a:lnTo>
                <a:lnTo>
                  <a:pt x="231579" y="212143"/>
                </a:lnTo>
                <a:lnTo>
                  <a:pt x="225026" y="203597"/>
                </a:lnTo>
                <a:lnTo>
                  <a:pt x="215992" y="198037"/>
                </a:lnTo>
                <a:lnTo>
                  <a:pt x="205846" y="196424"/>
                </a:lnTo>
                <a:close/>
              </a:path>
              <a:path w="271145" h="271145">
                <a:moveTo>
                  <a:pt x="244124" y="53429"/>
                </a:moveTo>
                <a:lnTo>
                  <a:pt x="135497" y="53429"/>
                </a:lnTo>
                <a:lnTo>
                  <a:pt x="159800" y="56719"/>
                </a:lnTo>
                <a:lnTo>
                  <a:pt x="182530" y="66791"/>
                </a:lnTo>
                <a:lnTo>
                  <a:pt x="201312" y="83949"/>
                </a:lnTo>
                <a:lnTo>
                  <a:pt x="213768" y="108496"/>
                </a:lnTo>
                <a:lnTo>
                  <a:pt x="266561" y="108496"/>
                </a:lnTo>
                <a:lnTo>
                  <a:pt x="263149" y="87603"/>
                </a:lnTo>
                <a:lnTo>
                  <a:pt x="244124" y="53429"/>
                </a:lnTo>
                <a:close/>
              </a:path>
            </a:pathLst>
          </a:custGeom>
          <a:solidFill>
            <a:srgbClr val="15427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28736" y="929969"/>
            <a:ext cx="2611120" cy="12293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8736" y="2072440"/>
            <a:ext cx="3768725" cy="5146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1" i="0">
                <a:solidFill>
                  <a:srgbClr val="084783"/>
                </a:solidFill>
                <a:latin typeface="Lucida Sans"/>
                <a:cs typeface="Lucida Sans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5/28/21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hyperlink" Target="mailto:sanofi@manouvellevill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9587" y="1109428"/>
            <a:ext cx="3502507" cy="165365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3240"/>
              </a:lnSpc>
              <a:spcBef>
                <a:spcPts val="95"/>
              </a:spcBef>
            </a:pPr>
            <a:r>
              <a:rPr lang="fr-FR" spc="-60" dirty="0"/>
              <a:t>Vous accompagner pour réussir</a:t>
            </a:r>
            <a:r>
              <a:rPr lang="fr-FR" spc="-35" dirty="0"/>
              <a:t> votre installation en Ile-de-France.</a:t>
            </a:r>
            <a:endParaRPr spc="-60" dirty="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32850" y="6605319"/>
            <a:ext cx="126737" cy="12673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25861" y="6067706"/>
            <a:ext cx="126737" cy="126738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25862" y="6304828"/>
            <a:ext cx="126737" cy="126738"/>
          </a:xfrm>
          <a:prstGeom prst="rect">
            <a:avLst/>
          </a:prstGeom>
        </p:spPr>
      </p:pic>
      <p:sp>
        <p:nvSpPr>
          <p:cNvPr id="9" name="object 9"/>
          <p:cNvSpPr txBox="1">
            <a:spLocks noGrp="1"/>
          </p:cNvSpPr>
          <p:nvPr>
            <p:ph type="body" idx="1"/>
          </p:nvPr>
        </p:nvSpPr>
        <p:spPr>
          <a:xfrm>
            <a:off x="523742" y="3515024"/>
            <a:ext cx="3872210" cy="225209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15700"/>
              </a:lnSpc>
              <a:spcBef>
                <a:spcPts val="660"/>
              </a:spcBef>
            </a:pPr>
            <a:r>
              <a:rPr lang="fr-FR" sz="1200" b="0" spc="10" dirty="0">
                <a:latin typeface="Calibri"/>
                <a:cs typeface="Calibri"/>
              </a:rPr>
              <a:t>Lorsqu’un agent vit une mobilité géographique et professionnelle, il est parfois complexe de trouver un  </a:t>
            </a:r>
            <a:r>
              <a:rPr lang="fr-FR" sz="1200" spc="10" dirty="0">
                <a:latin typeface="Calibri"/>
                <a:cs typeface="Calibri"/>
              </a:rPr>
              <a:t>logement de transition  </a:t>
            </a:r>
            <a:r>
              <a:rPr lang="fr-FR" sz="1200" b="0" spc="10" dirty="0">
                <a:latin typeface="Calibri"/>
                <a:cs typeface="Calibri"/>
              </a:rPr>
              <a:t>avant de dénicher le lieu d’habitation idéal.</a:t>
            </a:r>
          </a:p>
          <a:p>
            <a:pPr marL="12700" marR="5080">
              <a:lnSpc>
                <a:spcPct val="115700"/>
              </a:lnSpc>
              <a:spcBef>
                <a:spcPts val="660"/>
              </a:spcBef>
            </a:pPr>
            <a:r>
              <a:rPr lang="fr-FR" sz="1200" b="0" spc="10" dirty="0">
                <a:latin typeface="Calibri"/>
                <a:cs typeface="Calibri"/>
              </a:rPr>
              <a:t>La SRIAS Île-de-France en partenariat avec </a:t>
            </a:r>
            <a:r>
              <a:rPr lang="fr-FR" sz="1200" spc="10" dirty="0">
                <a:latin typeface="Calibri"/>
                <a:cs typeface="Calibri"/>
              </a:rPr>
              <a:t>Ma Nouvelle Ville </a:t>
            </a:r>
            <a:r>
              <a:rPr lang="fr-FR" sz="1200" b="0" spc="10" dirty="0">
                <a:latin typeface="Calibri"/>
                <a:cs typeface="Calibri"/>
              </a:rPr>
              <a:t>propose de vous aider dans votre installation et votre recherche de </a:t>
            </a:r>
            <a:r>
              <a:rPr lang="fr-FR" sz="1200" spc="10" dirty="0">
                <a:latin typeface="Calibri"/>
                <a:cs typeface="Calibri"/>
              </a:rPr>
              <a:t>logement </a:t>
            </a:r>
            <a:r>
              <a:rPr lang="fr-FR" sz="1200" spc="10">
                <a:latin typeface="Calibri"/>
                <a:cs typeface="Calibri"/>
              </a:rPr>
              <a:t>temporaire meublé.</a:t>
            </a:r>
            <a:endParaRPr lang="fr-FR" sz="1200" b="0" spc="10" dirty="0">
              <a:latin typeface="Calibri"/>
              <a:cs typeface="Calibri"/>
            </a:endParaRPr>
          </a:p>
          <a:p>
            <a:pPr marL="12700" marR="5080">
              <a:lnSpc>
                <a:spcPct val="115700"/>
              </a:lnSpc>
              <a:spcBef>
                <a:spcPts val="660"/>
              </a:spcBef>
            </a:pPr>
            <a:endParaRPr sz="2150" dirty="0">
              <a:latin typeface="Calibri"/>
              <a:cs typeface="Calibri"/>
            </a:endParaRPr>
          </a:p>
          <a:p>
            <a:pPr marL="248920">
              <a:lnSpc>
                <a:spcPct val="100000"/>
              </a:lnSpc>
            </a:pPr>
            <a:endParaRPr sz="1150" dirty="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24582" y="7416556"/>
            <a:ext cx="4410075" cy="1470025"/>
          </a:xfrm>
          <a:custGeom>
            <a:avLst/>
            <a:gdLst/>
            <a:ahLst/>
            <a:cxnLst/>
            <a:rect l="l" t="t" r="r" b="b"/>
            <a:pathLst>
              <a:path w="4410075" h="1470025">
                <a:moveTo>
                  <a:pt x="4265820" y="0"/>
                </a:moveTo>
                <a:lnTo>
                  <a:pt x="0" y="0"/>
                </a:lnTo>
                <a:lnTo>
                  <a:pt x="0" y="1469915"/>
                </a:lnTo>
                <a:lnTo>
                  <a:pt x="4265820" y="1469915"/>
                </a:lnTo>
                <a:lnTo>
                  <a:pt x="4311314" y="1462578"/>
                </a:lnTo>
                <a:lnTo>
                  <a:pt x="4350826" y="1442146"/>
                </a:lnTo>
                <a:lnTo>
                  <a:pt x="4381985" y="1410991"/>
                </a:lnTo>
                <a:lnTo>
                  <a:pt x="4402420" y="1371481"/>
                </a:lnTo>
                <a:lnTo>
                  <a:pt x="4409758" y="1325989"/>
                </a:lnTo>
                <a:lnTo>
                  <a:pt x="4409758" y="143939"/>
                </a:lnTo>
                <a:lnTo>
                  <a:pt x="4402420" y="98440"/>
                </a:lnTo>
                <a:lnTo>
                  <a:pt x="4381985" y="58927"/>
                </a:lnTo>
                <a:lnTo>
                  <a:pt x="4350826" y="27769"/>
                </a:lnTo>
                <a:lnTo>
                  <a:pt x="4311314" y="7337"/>
                </a:lnTo>
                <a:lnTo>
                  <a:pt x="4265820" y="0"/>
                </a:lnTo>
                <a:close/>
              </a:path>
            </a:pathLst>
          </a:custGeom>
          <a:solidFill>
            <a:srgbClr val="08478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00834" y="7637324"/>
            <a:ext cx="4014424" cy="10284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775"/>
              </a:lnSpc>
              <a:spcBef>
                <a:spcPts val="100"/>
              </a:spcBef>
            </a:pPr>
            <a:r>
              <a:rPr lang="fr-FR" sz="2400" spc="157" baseline="2136" dirty="0">
                <a:solidFill>
                  <a:srgbClr val="FFFFFF"/>
                </a:solidFill>
                <a:latin typeface="Lucida Sans"/>
                <a:cs typeface="Lucida Sans"/>
              </a:rPr>
              <a:t>N’HÉSITEZ PAS A VOUS RENSEIGNER</a:t>
            </a:r>
          </a:p>
          <a:p>
            <a:pPr marL="12700">
              <a:lnSpc>
                <a:spcPts val="1775"/>
              </a:lnSpc>
              <a:spcBef>
                <a:spcPts val="100"/>
              </a:spcBef>
            </a:pPr>
            <a:endParaRPr lang="fr-FR" sz="2400" spc="157" baseline="2136" dirty="0">
              <a:solidFill>
                <a:srgbClr val="FFFFFF"/>
              </a:solidFill>
              <a:latin typeface="Lucida Sans"/>
              <a:cs typeface="Lucida Sans"/>
            </a:endParaRPr>
          </a:p>
          <a:p>
            <a:pPr marL="12700">
              <a:lnSpc>
                <a:spcPts val="1775"/>
              </a:lnSpc>
              <a:spcBef>
                <a:spcPts val="100"/>
              </a:spcBef>
            </a:pPr>
            <a:r>
              <a:rPr lang="fr-FR" sz="2400" spc="157" baseline="2136" dirty="0">
                <a:solidFill>
                  <a:srgbClr val="FFFFFF"/>
                </a:solidFill>
                <a:latin typeface="Lucida Sans"/>
                <a:cs typeface="Lucida Sans"/>
              </a:rPr>
              <a:t>VOTRE</a:t>
            </a:r>
            <a:r>
              <a:rPr lang="fr-FR" sz="2400" spc="-89" baseline="2136" dirty="0">
                <a:solidFill>
                  <a:srgbClr val="FFFFFF"/>
                </a:solidFill>
                <a:latin typeface="Lucida Sans"/>
                <a:cs typeface="Lucida Sans"/>
              </a:rPr>
              <a:t> </a:t>
            </a:r>
            <a:r>
              <a:rPr lang="fr-FR" sz="2400" spc="37" baseline="2136" dirty="0">
                <a:solidFill>
                  <a:srgbClr val="FFFFFF"/>
                </a:solidFill>
                <a:latin typeface="Lucida Sans"/>
                <a:cs typeface="Lucida Sans"/>
              </a:rPr>
              <a:t>C</a:t>
            </a:r>
            <a:r>
              <a:rPr b="1" spc="25" dirty="0">
                <a:solidFill>
                  <a:srgbClr val="0091C2"/>
                </a:solidFill>
                <a:latin typeface="Lucida Sans"/>
                <a:cs typeface="Lucida Sans"/>
              </a:rPr>
              <a:t>O</a:t>
            </a:r>
            <a:r>
              <a:rPr sz="2400" spc="37" baseline="2136" dirty="0">
                <a:solidFill>
                  <a:srgbClr val="FFFFFF"/>
                </a:solidFill>
                <a:latin typeface="Lucida Sans"/>
                <a:cs typeface="Lucida Sans"/>
              </a:rPr>
              <a:t>NTACT</a:t>
            </a:r>
            <a:r>
              <a:rPr lang="fr-FR" sz="2400" spc="37" baseline="2136" dirty="0">
                <a:solidFill>
                  <a:srgbClr val="FFFFFF"/>
                </a:solidFill>
                <a:latin typeface="Lucida Sans"/>
                <a:cs typeface="Lucida Sans"/>
              </a:rPr>
              <a:t>:</a:t>
            </a:r>
            <a:endParaRPr sz="1400" dirty="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lang="fr-FR" sz="1600" spc="-40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Srias-idf</a:t>
            </a:r>
            <a:r>
              <a:rPr lang="fr-FR" sz="1600" spc="-1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@</a:t>
            </a:r>
            <a:r>
              <a:rPr sz="1600" spc="-15" dirty="0">
                <a:solidFill>
                  <a:srgbClr val="FFFFFF"/>
                </a:solidFill>
                <a:latin typeface="Calibri"/>
                <a:cs typeface="Calibri"/>
                <a:hlinkClick r:id="rId4"/>
              </a:rPr>
              <a:t>manouvelleville.fr</a:t>
            </a:r>
            <a:endParaRPr sz="1600" dirty="0">
              <a:latin typeface="Calibri"/>
              <a:cs typeface="Calibri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7261657" y="9042006"/>
            <a:ext cx="54610" cy="325755"/>
          </a:xfrm>
          <a:custGeom>
            <a:avLst/>
            <a:gdLst/>
            <a:ahLst/>
            <a:cxnLst/>
            <a:rect l="l" t="t" r="r" b="b"/>
            <a:pathLst>
              <a:path w="54609" h="325754">
                <a:moveTo>
                  <a:pt x="7048" y="96888"/>
                </a:moveTo>
                <a:lnTo>
                  <a:pt x="977" y="96888"/>
                </a:lnTo>
                <a:lnTo>
                  <a:pt x="977" y="101854"/>
                </a:lnTo>
                <a:lnTo>
                  <a:pt x="7048" y="101854"/>
                </a:lnTo>
                <a:lnTo>
                  <a:pt x="7048" y="96888"/>
                </a:lnTo>
                <a:close/>
              </a:path>
              <a:path w="54609" h="325754">
                <a:moveTo>
                  <a:pt x="18961" y="0"/>
                </a:moveTo>
                <a:lnTo>
                  <a:pt x="12484" y="0"/>
                </a:lnTo>
                <a:lnTo>
                  <a:pt x="12484" y="6477"/>
                </a:lnTo>
                <a:lnTo>
                  <a:pt x="18961" y="6477"/>
                </a:lnTo>
                <a:lnTo>
                  <a:pt x="18961" y="0"/>
                </a:lnTo>
                <a:close/>
              </a:path>
              <a:path w="54609" h="325754">
                <a:moveTo>
                  <a:pt x="42646" y="0"/>
                </a:moveTo>
                <a:lnTo>
                  <a:pt x="36169" y="0"/>
                </a:lnTo>
                <a:lnTo>
                  <a:pt x="36169" y="6477"/>
                </a:lnTo>
                <a:lnTo>
                  <a:pt x="42646" y="6477"/>
                </a:lnTo>
                <a:lnTo>
                  <a:pt x="42646" y="0"/>
                </a:lnTo>
                <a:close/>
              </a:path>
              <a:path w="54609" h="325754">
                <a:moveTo>
                  <a:pt x="42659" y="223799"/>
                </a:moveTo>
                <a:lnTo>
                  <a:pt x="16344" y="223799"/>
                </a:lnTo>
                <a:lnTo>
                  <a:pt x="11785" y="226250"/>
                </a:lnTo>
                <a:lnTo>
                  <a:pt x="11785" y="238493"/>
                </a:lnTo>
                <a:lnTo>
                  <a:pt x="13538" y="241884"/>
                </a:lnTo>
                <a:lnTo>
                  <a:pt x="17259" y="243979"/>
                </a:lnTo>
                <a:lnTo>
                  <a:pt x="12484" y="244094"/>
                </a:lnTo>
                <a:lnTo>
                  <a:pt x="12484" y="248767"/>
                </a:lnTo>
                <a:lnTo>
                  <a:pt x="42659" y="248767"/>
                </a:lnTo>
                <a:lnTo>
                  <a:pt x="42659" y="243801"/>
                </a:lnTo>
                <a:lnTo>
                  <a:pt x="20180" y="243801"/>
                </a:lnTo>
                <a:lnTo>
                  <a:pt x="16167" y="240880"/>
                </a:lnTo>
                <a:lnTo>
                  <a:pt x="16167" y="231089"/>
                </a:lnTo>
                <a:lnTo>
                  <a:pt x="18542" y="228752"/>
                </a:lnTo>
                <a:lnTo>
                  <a:pt x="42659" y="228752"/>
                </a:lnTo>
                <a:lnTo>
                  <a:pt x="42659" y="223799"/>
                </a:lnTo>
                <a:close/>
              </a:path>
              <a:path w="54609" h="325754">
                <a:moveTo>
                  <a:pt x="42659" y="106972"/>
                </a:moveTo>
                <a:lnTo>
                  <a:pt x="38277" y="106972"/>
                </a:lnTo>
                <a:lnTo>
                  <a:pt x="38277" y="112344"/>
                </a:lnTo>
                <a:lnTo>
                  <a:pt x="37871" y="112979"/>
                </a:lnTo>
                <a:lnTo>
                  <a:pt x="16865" y="112979"/>
                </a:lnTo>
                <a:lnTo>
                  <a:pt x="16865" y="106972"/>
                </a:lnTo>
                <a:lnTo>
                  <a:pt x="12484" y="106972"/>
                </a:lnTo>
                <a:lnTo>
                  <a:pt x="12484" y="112979"/>
                </a:lnTo>
                <a:lnTo>
                  <a:pt x="3441" y="112979"/>
                </a:lnTo>
                <a:lnTo>
                  <a:pt x="3441" y="117944"/>
                </a:lnTo>
                <a:lnTo>
                  <a:pt x="12484" y="117944"/>
                </a:lnTo>
                <a:lnTo>
                  <a:pt x="12484" y="123075"/>
                </a:lnTo>
                <a:lnTo>
                  <a:pt x="16865" y="123075"/>
                </a:lnTo>
                <a:lnTo>
                  <a:pt x="16865" y="117944"/>
                </a:lnTo>
                <a:lnTo>
                  <a:pt x="41605" y="117944"/>
                </a:lnTo>
                <a:lnTo>
                  <a:pt x="42659" y="115900"/>
                </a:lnTo>
                <a:lnTo>
                  <a:pt x="42659" y="106972"/>
                </a:lnTo>
                <a:close/>
              </a:path>
              <a:path w="54609" h="325754">
                <a:moveTo>
                  <a:pt x="42659" y="96888"/>
                </a:moveTo>
                <a:lnTo>
                  <a:pt x="12484" y="96888"/>
                </a:lnTo>
                <a:lnTo>
                  <a:pt x="12484" y="101854"/>
                </a:lnTo>
                <a:lnTo>
                  <a:pt x="42659" y="101854"/>
                </a:lnTo>
                <a:lnTo>
                  <a:pt x="42659" y="96888"/>
                </a:lnTo>
                <a:close/>
              </a:path>
              <a:path w="54609" h="325754">
                <a:moveTo>
                  <a:pt x="42659" y="31254"/>
                </a:moveTo>
                <a:lnTo>
                  <a:pt x="16344" y="31254"/>
                </a:lnTo>
                <a:lnTo>
                  <a:pt x="11785" y="33705"/>
                </a:lnTo>
                <a:lnTo>
                  <a:pt x="11785" y="45961"/>
                </a:lnTo>
                <a:lnTo>
                  <a:pt x="13538" y="49339"/>
                </a:lnTo>
                <a:lnTo>
                  <a:pt x="17259" y="51435"/>
                </a:lnTo>
                <a:lnTo>
                  <a:pt x="12484" y="51549"/>
                </a:lnTo>
                <a:lnTo>
                  <a:pt x="12484" y="56222"/>
                </a:lnTo>
                <a:lnTo>
                  <a:pt x="42659" y="56222"/>
                </a:lnTo>
                <a:lnTo>
                  <a:pt x="42659" y="51257"/>
                </a:lnTo>
                <a:lnTo>
                  <a:pt x="20180" y="51257"/>
                </a:lnTo>
                <a:lnTo>
                  <a:pt x="16167" y="48336"/>
                </a:lnTo>
                <a:lnTo>
                  <a:pt x="16167" y="38544"/>
                </a:lnTo>
                <a:lnTo>
                  <a:pt x="18542" y="36207"/>
                </a:lnTo>
                <a:lnTo>
                  <a:pt x="42659" y="36207"/>
                </a:lnTo>
                <a:lnTo>
                  <a:pt x="42659" y="31254"/>
                </a:lnTo>
                <a:close/>
              </a:path>
              <a:path w="54609" h="325754">
                <a:moveTo>
                  <a:pt x="43345" y="165620"/>
                </a:moveTo>
                <a:lnTo>
                  <a:pt x="39725" y="160832"/>
                </a:lnTo>
                <a:lnTo>
                  <a:pt x="33083" y="159486"/>
                </a:lnTo>
                <a:lnTo>
                  <a:pt x="33083" y="164388"/>
                </a:lnTo>
                <a:lnTo>
                  <a:pt x="36982" y="165265"/>
                </a:lnTo>
                <a:lnTo>
                  <a:pt x="38938" y="168071"/>
                </a:lnTo>
                <a:lnTo>
                  <a:pt x="38963" y="178790"/>
                </a:lnTo>
                <a:lnTo>
                  <a:pt x="34315" y="181775"/>
                </a:lnTo>
                <a:lnTo>
                  <a:pt x="29057" y="181597"/>
                </a:lnTo>
                <a:lnTo>
                  <a:pt x="29057" y="164274"/>
                </a:lnTo>
                <a:lnTo>
                  <a:pt x="29057" y="159016"/>
                </a:lnTo>
                <a:lnTo>
                  <a:pt x="24676" y="158851"/>
                </a:lnTo>
                <a:lnTo>
                  <a:pt x="24676" y="164274"/>
                </a:lnTo>
                <a:lnTo>
                  <a:pt x="24676" y="181597"/>
                </a:lnTo>
                <a:lnTo>
                  <a:pt x="20066" y="181254"/>
                </a:lnTo>
                <a:lnTo>
                  <a:pt x="16154" y="178155"/>
                </a:lnTo>
                <a:lnTo>
                  <a:pt x="16154" y="168071"/>
                </a:lnTo>
                <a:lnTo>
                  <a:pt x="19951" y="164503"/>
                </a:lnTo>
                <a:lnTo>
                  <a:pt x="24676" y="164274"/>
                </a:lnTo>
                <a:lnTo>
                  <a:pt x="24676" y="158851"/>
                </a:lnTo>
                <a:lnTo>
                  <a:pt x="21755" y="158724"/>
                </a:lnTo>
                <a:lnTo>
                  <a:pt x="11772" y="161988"/>
                </a:lnTo>
                <a:lnTo>
                  <a:pt x="11772" y="180898"/>
                </a:lnTo>
                <a:lnTo>
                  <a:pt x="18427" y="186855"/>
                </a:lnTo>
                <a:lnTo>
                  <a:pt x="27482" y="186855"/>
                </a:lnTo>
                <a:lnTo>
                  <a:pt x="36690" y="186563"/>
                </a:lnTo>
                <a:lnTo>
                  <a:pt x="43345" y="182003"/>
                </a:lnTo>
                <a:lnTo>
                  <a:pt x="43345" y="181775"/>
                </a:lnTo>
                <a:lnTo>
                  <a:pt x="43345" y="165620"/>
                </a:lnTo>
                <a:close/>
              </a:path>
              <a:path w="54609" h="325754">
                <a:moveTo>
                  <a:pt x="43357" y="259461"/>
                </a:moveTo>
                <a:lnTo>
                  <a:pt x="38976" y="256260"/>
                </a:lnTo>
                <a:lnTo>
                  <a:pt x="38976" y="263842"/>
                </a:lnTo>
                <a:lnTo>
                  <a:pt x="38976" y="274218"/>
                </a:lnTo>
                <a:lnTo>
                  <a:pt x="34886" y="278422"/>
                </a:lnTo>
                <a:lnTo>
                  <a:pt x="20231" y="278422"/>
                </a:lnTo>
                <a:lnTo>
                  <a:pt x="16167" y="274218"/>
                </a:lnTo>
                <a:lnTo>
                  <a:pt x="16167" y="263842"/>
                </a:lnTo>
                <a:lnTo>
                  <a:pt x="20231" y="259638"/>
                </a:lnTo>
                <a:lnTo>
                  <a:pt x="34886" y="259638"/>
                </a:lnTo>
                <a:lnTo>
                  <a:pt x="38976" y="263842"/>
                </a:lnTo>
                <a:lnTo>
                  <a:pt x="38976" y="256260"/>
                </a:lnTo>
                <a:lnTo>
                  <a:pt x="36410" y="254381"/>
                </a:lnTo>
                <a:lnTo>
                  <a:pt x="18719" y="254381"/>
                </a:lnTo>
                <a:lnTo>
                  <a:pt x="11785" y="259461"/>
                </a:lnTo>
                <a:lnTo>
                  <a:pt x="11785" y="278599"/>
                </a:lnTo>
                <a:lnTo>
                  <a:pt x="18719" y="283679"/>
                </a:lnTo>
                <a:lnTo>
                  <a:pt x="36410" y="283679"/>
                </a:lnTo>
                <a:lnTo>
                  <a:pt x="43357" y="278599"/>
                </a:lnTo>
                <a:lnTo>
                  <a:pt x="43357" y="278422"/>
                </a:lnTo>
                <a:lnTo>
                  <a:pt x="43357" y="259638"/>
                </a:lnTo>
                <a:lnTo>
                  <a:pt x="43357" y="259461"/>
                </a:lnTo>
                <a:close/>
              </a:path>
              <a:path w="54609" h="325754">
                <a:moveTo>
                  <a:pt x="43357" y="196469"/>
                </a:moveTo>
                <a:lnTo>
                  <a:pt x="38976" y="191846"/>
                </a:lnTo>
                <a:lnTo>
                  <a:pt x="31623" y="190754"/>
                </a:lnTo>
                <a:lnTo>
                  <a:pt x="31623" y="195821"/>
                </a:lnTo>
                <a:lnTo>
                  <a:pt x="36182" y="196469"/>
                </a:lnTo>
                <a:lnTo>
                  <a:pt x="38976" y="199326"/>
                </a:lnTo>
                <a:lnTo>
                  <a:pt x="38976" y="210413"/>
                </a:lnTo>
                <a:lnTo>
                  <a:pt x="33489" y="212928"/>
                </a:lnTo>
                <a:lnTo>
                  <a:pt x="21805" y="212928"/>
                </a:lnTo>
                <a:lnTo>
                  <a:pt x="16167" y="210705"/>
                </a:lnTo>
                <a:lnTo>
                  <a:pt x="16167" y="199428"/>
                </a:lnTo>
                <a:lnTo>
                  <a:pt x="18364" y="196811"/>
                </a:lnTo>
                <a:lnTo>
                  <a:pt x="22161" y="196049"/>
                </a:lnTo>
                <a:lnTo>
                  <a:pt x="22161" y="190931"/>
                </a:lnTo>
                <a:lnTo>
                  <a:pt x="14998" y="191617"/>
                </a:lnTo>
                <a:lnTo>
                  <a:pt x="11785" y="197104"/>
                </a:lnTo>
                <a:lnTo>
                  <a:pt x="11785" y="213499"/>
                </a:lnTo>
                <a:lnTo>
                  <a:pt x="18897" y="218186"/>
                </a:lnTo>
                <a:lnTo>
                  <a:pt x="36931" y="218186"/>
                </a:lnTo>
                <a:lnTo>
                  <a:pt x="43357" y="213271"/>
                </a:lnTo>
                <a:lnTo>
                  <a:pt x="43357" y="196469"/>
                </a:lnTo>
                <a:close/>
              </a:path>
              <a:path w="54609" h="325754">
                <a:moveTo>
                  <a:pt x="43357" y="66916"/>
                </a:moveTo>
                <a:lnTo>
                  <a:pt x="38976" y="63728"/>
                </a:lnTo>
                <a:lnTo>
                  <a:pt x="38976" y="71297"/>
                </a:lnTo>
                <a:lnTo>
                  <a:pt x="38976" y="81686"/>
                </a:lnTo>
                <a:lnTo>
                  <a:pt x="34886" y="85890"/>
                </a:lnTo>
                <a:lnTo>
                  <a:pt x="20231" y="85890"/>
                </a:lnTo>
                <a:lnTo>
                  <a:pt x="16167" y="81686"/>
                </a:lnTo>
                <a:lnTo>
                  <a:pt x="16167" y="71297"/>
                </a:lnTo>
                <a:lnTo>
                  <a:pt x="20231" y="67094"/>
                </a:lnTo>
                <a:lnTo>
                  <a:pt x="34886" y="67094"/>
                </a:lnTo>
                <a:lnTo>
                  <a:pt x="38976" y="71297"/>
                </a:lnTo>
                <a:lnTo>
                  <a:pt x="38976" y="63728"/>
                </a:lnTo>
                <a:lnTo>
                  <a:pt x="36410" y="61849"/>
                </a:lnTo>
                <a:lnTo>
                  <a:pt x="18719" y="61849"/>
                </a:lnTo>
                <a:lnTo>
                  <a:pt x="11785" y="66916"/>
                </a:lnTo>
                <a:lnTo>
                  <a:pt x="11785" y="86067"/>
                </a:lnTo>
                <a:lnTo>
                  <a:pt x="18719" y="91135"/>
                </a:lnTo>
                <a:lnTo>
                  <a:pt x="36410" y="91135"/>
                </a:lnTo>
                <a:lnTo>
                  <a:pt x="43357" y="86067"/>
                </a:lnTo>
                <a:lnTo>
                  <a:pt x="43357" y="85890"/>
                </a:lnTo>
                <a:lnTo>
                  <a:pt x="43357" y="67094"/>
                </a:lnTo>
                <a:lnTo>
                  <a:pt x="43357" y="66916"/>
                </a:lnTo>
                <a:close/>
              </a:path>
              <a:path w="54609" h="325754">
                <a:moveTo>
                  <a:pt x="43637" y="295516"/>
                </a:moveTo>
                <a:lnTo>
                  <a:pt x="37338" y="289039"/>
                </a:lnTo>
                <a:lnTo>
                  <a:pt x="26962" y="287985"/>
                </a:lnTo>
                <a:lnTo>
                  <a:pt x="26962" y="293535"/>
                </a:lnTo>
                <a:lnTo>
                  <a:pt x="33832" y="294055"/>
                </a:lnTo>
                <a:lnTo>
                  <a:pt x="38963" y="298246"/>
                </a:lnTo>
                <a:lnTo>
                  <a:pt x="38963" y="315531"/>
                </a:lnTo>
                <a:lnTo>
                  <a:pt x="31038" y="319735"/>
                </a:lnTo>
                <a:lnTo>
                  <a:pt x="12827" y="319735"/>
                </a:lnTo>
                <a:lnTo>
                  <a:pt x="4660" y="315531"/>
                </a:lnTo>
                <a:lnTo>
                  <a:pt x="4660" y="299821"/>
                </a:lnTo>
                <a:lnTo>
                  <a:pt x="7632" y="295109"/>
                </a:lnTo>
                <a:lnTo>
                  <a:pt x="13525" y="293941"/>
                </a:lnTo>
                <a:lnTo>
                  <a:pt x="13525" y="288391"/>
                </a:lnTo>
                <a:lnTo>
                  <a:pt x="4660" y="289687"/>
                </a:lnTo>
                <a:lnTo>
                  <a:pt x="0" y="296862"/>
                </a:lnTo>
                <a:lnTo>
                  <a:pt x="0" y="305549"/>
                </a:lnTo>
                <a:lnTo>
                  <a:pt x="1727" y="314045"/>
                </a:lnTo>
                <a:lnTo>
                  <a:pt x="6438" y="320217"/>
                </a:lnTo>
                <a:lnTo>
                  <a:pt x="13411" y="323989"/>
                </a:lnTo>
                <a:lnTo>
                  <a:pt x="21932" y="325259"/>
                </a:lnTo>
                <a:lnTo>
                  <a:pt x="30441" y="324078"/>
                </a:lnTo>
                <a:lnTo>
                  <a:pt x="37338" y="320497"/>
                </a:lnTo>
                <a:lnTo>
                  <a:pt x="41948" y="314490"/>
                </a:lnTo>
                <a:lnTo>
                  <a:pt x="43637" y="306006"/>
                </a:lnTo>
                <a:lnTo>
                  <a:pt x="43637" y="295516"/>
                </a:lnTo>
                <a:close/>
              </a:path>
              <a:path w="54609" h="325754">
                <a:moveTo>
                  <a:pt x="54203" y="148767"/>
                </a:moveTo>
                <a:lnTo>
                  <a:pt x="38620" y="148767"/>
                </a:lnTo>
                <a:lnTo>
                  <a:pt x="42176" y="146443"/>
                </a:lnTo>
                <a:lnTo>
                  <a:pt x="43345" y="142011"/>
                </a:lnTo>
                <a:lnTo>
                  <a:pt x="43345" y="130390"/>
                </a:lnTo>
                <a:lnTo>
                  <a:pt x="43345" y="129679"/>
                </a:lnTo>
                <a:lnTo>
                  <a:pt x="38963" y="126911"/>
                </a:lnTo>
                <a:lnTo>
                  <a:pt x="38963" y="132664"/>
                </a:lnTo>
                <a:lnTo>
                  <a:pt x="38963" y="146265"/>
                </a:lnTo>
                <a:lnTo>
                  <a:pt x="33477" y="148945"/>
                </a:lnTo>
                <a:lnTo>
                  <a:pt x="21882" y="148945"/>
                </a:lnTo>
                <a:lnTo>
                  <a:pt x="16154" y="146380"/>
                </a:lnTo>
                <a:lnTo>
                  <a:pt x="16154" y="133311"/>
                </a:lnTo>
                <a:lnTo>
                  <a:pt x="21640" y="130390"/>
                </a:lnTo>
                <a:lnTo>
                  <a:pt x="33197" y="130390"/>
                </a:lnTo>
                <a:lnTo>
                  <a:pt x="38963" y="132664"/>
                </a:lnTo>
                <a:lnTo>
                  <a:pt x="38963" y="126911"/>
                </a:lnTo>
                <a:lnTo>
                  <a:pt x="36169" y="125133"/>
                </a:lnTo>
                <a:lnTo>
                  <a:pt x="19126" y="125133"/>
                </a:lnTo>
                <a:lnTo>
                  <a:pt x="11874" y="129679"/>
                </a:lnTo>
                <a:lnTo>
                  <a:pt x="11772" y="143167"/>
                </a:lnTo>
                <a:lnTo>
                  <a:pt x="13233" y="147027"/>
                </a:lnTo>
                <a:lnTo>
                  <a:pt x="16560" y="148653"/>
                </a:lnTo>
                <a:lnTo>
                  <a:pt x="12471" y="148767"/>
                </a:lnTo>
                <a:lnTo>
                  <a:pt x="12471" y="153720"/>
                </a:lnTo>
                <a:lnTo>
                  <a:pt x="54203" y="153720"/>
                </a:lnTo>
                <a:lnTo>
                  <a:pt x="54203" y="148945"/>
                </a:lnTo>
                <a:lnTo>
                  <a:pt x="54203" y="148767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258499" y="8551719"/>
            <a:ext cx="28575" cy="33020"/>
          </a:xfrm>
          <a:custGeom>
            <a:avLst/>
            <a:gdLst/>
            <a:ahLst/>
            <a:cxnLst/>
            <a:rect l="l" t="t" r="r" b="b"/>
            <a:pathLst>
              <a:path w="28575" h="33020">
                <a:moveTo>
                  <a:pt x="0" y="0"/>
                </a:moveTo>
                <a:lnTo>
                  <a:pt x="3313" y="16438"/>
                </a:lnTo>
                <a:lnTo>
                  <a:pt x="0" y="32877"/>
                </a:lnTo>
                <a:lnTo>
                  <a:pt x="8084" y="25667"/>
                </a:lnTo>
                <a:lnTo>
                  <a:pt x="4137" y="25667"/>
                </a:lnTo>
                <a:lnTo>
                  <a:pt x="5991" y="16438"/>
                </a:lnTo>
                <a:lnTo>
                  <a:pt x="4137" y="7211"/>
                </a:lnTo>
                <a:lnTo>
                  <a:pt x="8094" y="7211"/>
                </a:lnTo>
                <a:lnTo>
                  <a:pt x="0" y="0"/>
                </a:lnTo>
                <a:close/>
              </a:path>
              <a:path w="28575" h="33020">
                <a:moveTo>
                  <a:pt x="8094" y="7211"/>
                </a:moveTo>
                <a:lnTo>
                  <a:pt x="4137" y="7211"/>
                </a:lnTo>
                <a:lnTo>
                  <a:pt x="10853" y="13202"/>
                </a:lnTo>
                <a:lnTo>
                  <a:pt x="20335" y="16438"/>
                </a:lnTo>
                <a:lnTo>
                  <a:pt x="10853" y="19688"/>
                </a:lnTo>
                <a:lnTo>
                  <a:pt x="4137" y="25667"/>
                </a:lnTo>
                <a:lnTo>
                  <a:pt x="8084" y="25667"/>
                </a:lnTo>
                <a:lnTo>
                  <a:pt x="12198" y="21998"/>
                </a:lnTo>
                <a:lnTo>
                  <a:pt x="28472" y="16438"/>
                </a:lnTo>
                <a:lnTo>
                  <a:pt x="12211" y="10878"/>
                </a:lnTo>
                <a:lnTo>
                  <a:pt x="8094" y="7211"/>
                </a:lnTo>
                <a:close/>
              </a:path>
            </a:pathLst>
          </a:custGeom>
          <a:solidFill>
            <a:srgbClr val="C6C6C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7234474" y="8580273"/>
            <a:ext cx="95250" cy="446405"/>
          </a:xfrm>
          <a:prstGeom prst="rect">
            <a:avLst/>
          </a:prstGeom>
        </p:spPr>
        <p:txBody>
          <a:bodyPr vert="vert270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450" b="1" dirty="0">
                <a:solidFill>
                  <a:srgbClr val="C6C6C6"/>
                </a:solidFill>
                <a:latin typeface="Arial"/>
                <a:cs typeface="Arial"/>
              </a:rPr>
              <a:t>méchantloup.fr</a:t>
            </a:r>
            <a:endParaRPr sz="450">
              <a:latin typeface="Arial"/>
              <a:cs typeface="Arial"/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9C0BD694-9D3C-DD45-8551-CF377A5B2485}"/>
              </a:ext>
            </a:extLst>
          </p:cNvPr>
          <p:cNvSpPr txBox="1"/>
          <p:nvPr/>
        </p:nvSpPr>
        <p:spPr>
          <a:xfrm>
            <a:off x="6438139" y="9766299"/>
            <a:ext cx="848935" cy="7800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5C995563-2A5C-7A45-A655-4E28741156B0}"/>
              </a:ext>
            </a:extLst>
          </p:cNvPr>
          <p:cNvSpPr txBox="1"/>
          <p:nvPr/>
        </p:nvSpPr>
        <p:spPr>
          <a:xfrm>
            <a:off x="324582" y="5515033"/>
            <a:ext cx="6441122" cy="12828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48920">
              <a:lnSpc>
                <a:spcPct val="100000"/>
              </a:lnSpc>
            </a:pPr>
            <a:r>
              <a:rPr lang="fr-FR" sz="2400" spc="-200" dirty="0">
                <a:solidFill>
                  <a:srgbClr val="E5004B"/>
                </a:solidFill>
              </a:rPr>
              <a:t>M</a:t>
            </a:r>
            <a:r>
              <a:rPr lang="fr-FR" sz="2400" spc="-140" dirty="0">
                <a:solidFill>
                  <a:srgbClr val="E5004B"/>
                </a:solidFill>
              </a:rPr>
              <a:t>A</a:t>
            </a:r>
            <a:r>
              <a:rPr lang="fr-FR" sz="2400" spc="-30" dirty="0">
                <a:solidFill>
                  <a:srgbClr val="E5004B"/>
                </a:solidFill>
              </a:rPr>
              <a:t> </a:t>
            </a:r>
            <a:r>
              <a:rPr lang="fr-FR" sz="2400" spc="-75" dirty="0">
                <a:solidFill>
                  <a:srgbClr val="E5004B"/>
                </a:solidFill>
              </a:rPr>
              <a:t>N</a:t>
            </a:r>
            <a:r>
              <a:rPr lang="fr-FR" sz="2400" spc="-30" dirty="0">
                <a:solidFill>
                  <a:srgbClr val="E5004B"/>
                </a:solidFill>
              </a:rPr>
              <a:t>O</a:t>
            </a:r>
            <a:r>
              <a:rPr lang="fr-FR" sz="2400" spc="95" dirty="0">
                <a:solidFill>
                  <a:srgbClr val="E5004B"/>
                </a:solidFill>
              </a:rPr>
              <a:t>U</a:t>
            </a:r>
            <a:r>
              <a:rPr lang="fr-FR" sz="2400" spc="45" dirty="0">
                <a:solidFill>
                  <a:srgbClr val="E5004B"/>
                </a:solidFill>
              </a:rPr>
              <a:t>V</a:t>
            </a:r>
            <a:r>
              <a:rPr lang="fr-FR" sz="2400" spc="-20" dirty="0">
                <a:solidFill>
                  <a:srgbClr val="E5004B"/>
                </a:solidFill>
              </a:rPr>
              <a:t>ELLE</a:t>
            </a:r>
            <a:r>
              <a:rPr lang="fr-FR" sz="2400" spc="-30" dirty="0">
                <a:solidFill>
                  <a:srgbClr val="E5004B"/>
                </a:solidFill>
              </a:rPr>
              <a:t> </a:t>
            </a:r>
            <a:r>
              <a:rPr lang="fr-FR" sz="2400" dirty="0">
                <a:solidFill>
                  <a:srgbClr val="E5004B"/>
                </a:solidFill>
              </a:rPr>
              <a:t>V</a:t>
            </a:r>
            <a:r>
              <a:rPr lang="fr-FR" sz="2400" spc="-30" dirty="0">
                <a:solidFill>
                  <a:srgbClr val="E5004B"/>
                </a:solidFill>
              </a:rPr>
              <a:t>ILLE </a:t>
            </a:r>
            <a:r>
              <a:rPr lang="fr-FR" sz="2400" spc="-15" dirty="0">
                <a:solidFill>
                  <a:srgbClr val="E5004B"/>
                </a:solidFill>
              </a:rPr>
              <a:t>:</a:t>
            </a:r>
            <a:endParaRPr lang="fr-FR" sz="2400" dirty="0"/>
          </a:p>
          <a:p>
            <a:pPr marL="248920">
              <a:lnSpc>
                <a:spcPct val="100000"/>
              </a:lnSpc>
              <a:spcBef>
                <a:spcPts val="695"/>
              </a:spcBef>
            </a:pPr>
            <a:r>
              <a:rPr lang="fr-FR" sz="1200" spc="30" dirty="0">
                <a:solidFill>
                  <a:schemeClr val="tx2">
                    <a:lumMod val="75000"/>
                  </a:schemeClr>
                </a:solidFill>
                <a:cs typeface="Calibri"/>
              </a:rPr>
              <a:t>éco</a:t>
            </a:r>
            <a:r>
              <a:rPr lang="fr-FR" sz="1200" spc="3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ute</a:t>
            </a:r>
            <a:r>
              <a:rPr lang="fr-FR" sz="1200" spc="-4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fr-FR" sz="1200" spc="-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et</a:t>
            </a:r>
            <a:r>
              <a:rPr lang="fr-FR" sz="1200" spc="-4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fr-FR" sz="1200" spc="45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comprend</a:t>
            </a:r>
            <a:r>
              <a:rPr lang="fr-FR" sz="1200" spc="-4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fr-FR" sz="1200" spc="1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vos</a:t>
            </a:r>
            <a:r>
              <a:rPr lang="fr-FR" sz="1200" spc="-4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 </a:t>
            </a:r>
            <a:r>
              <a:rPr lang="fr-FR" sz="1200" spc="2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besoins</a:t>
            </a:r>
            <a:endParaRPr lang="fr-FR" sz="1200" dirty="0">
              <a:solidFill>
                <a:schemeClr val="accent1">
                  <a:lumMod val="75000"/>
                </a:schemeClr>
              </a:solidFill>
              <a:cs typeface="Calibri"/>
            </a:endParaRPr>
          </a:p>
          <a:p>
            <a:pPr marL="248920" marR="1011555">
              <a:lnSpc>
                <a:spcPct val="108700"/>
              </a:lnSpc>
              <a:spcBef>
                <a:spcPts val="645"/>
              </a:spcBef>
            </a:pPr>
            <a:r>
              <a:rPr lang="fr-FR" sz="1200" spc="3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Vous accompagne dans votre </a:t>
            </a:r>
            <a:r>
              <a:rPr lang="fr-FR" sz="1200" spc="30" dirty="0">
                <a:solidFill>
                  <a:srgbClr val="E6014B"/>
                </a:solidFill>
                <a:cs typeface="Calibri"/>
              </a:rPr>
              <a:t>recherche de</a:t>
            </a:r>
            <a:r>
              <a:rPr lang="fr-FR" sz="1200" spc="195" dirty="0">
                <a:solidFill>
                  <a:srgbClr val="E6014B"/>
                </a:solidFill>
                <a:cs typeface="Calibri"/>
              </a:rPr>
              <a:t> </a:t>
            </a:r>
            <a:r>
              <a:rPr lang="fr-FR" sz="1200" spc="10" dirty="0">
                <a:solidFill>
                  <a:srgbClr val="E6014B"/>
                </a:solidFill>
                <a:cs typeface="Calibri"/>
              </a:rPr>
              <a:t>logements </a:t>
            </a:r>
            <a:r>
              <a:rPr lang="fr-FR" sz="1200" spc="-245" dirty="0">
                <a:solidFill>
                  <a:srgbClr val="E6014B"/>
                </a:solidFill>
                <a:cs typeface="Calibri"/>
              </a:rPr>
              <a:t> </a:t>
            </a:r>
            <a:r>
              <a:rPr lang="fr-FR" sz="1200" spc="25">
                <a:solidFill>
                  <a:srgbClr val="E6014B"/>
                </a:solidFill>
                <a:cs typeface="Calibri"/>
              </a:rPr>
              <a:t>temporaires meublés</a:t>
            </a:r>
            <a:endParaRPr lang="fr-FR" sz="1200" dirty="0">
              <a:solidFill>
                <a:srgbClr val="E6014B"/>
              </a:solidFill>
              <a:cs typeface="Calibri"/>
            </a:endParaRPr>
          </a:p>
          <a:p>
            <a:pPr marL="248920" marR="821055">
              <a:lnSpc>
                <a:spcPct val="108700"/>
              </a:lnSpc>
              <a:spcBef>
                <a:spcPts val="640"/>
              </a:spcBef>
            </a:pPr>
            <a:r>
              <a:rPr lang="fr-FR" sz="1200" dirty="0">
                <a:solidFill>
                  <a:schemeClr val="accent1">
                    <a:lumMod val="75000"/>
                  </a:schemeClr>
                </a:solidFill>
                <a:cs typeface="Calibri"/>
              </a:rPr>
              <a:t>Vous aide à la constitution de votre dossier locatif </a:t>
            </a:r>
          </a:p>
        </p:txBody>
      </p:sp>
      <p:pic>
        <p:nvPicPr>
          <p:cNvPr id="21" name="Image 20" descr="Une image contenant texte, clipart&#10;&#10;Description générée automatiquement">
            <a:extLst>
              <a:ext uri="{FF2B5EF4-FFF2-40B4-BE49-F238E27FC236}">
                <a16:creationId xmlns:a16="http://schemas.microsoft.com/office/drawing/2014/main" id="{B80AA4E2-A7E4-0B48-AEA5-8ABC805AC8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7450" y="9486900"/>
            <a:ext cx="1676400" cy="1206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</TotalTime>
  <Words>104</Words>
  <Application>Microsoft Macintosh PowerPoint</Application>
  <PresentationFormat>Personnalisé</PresentationFormat>
  <Paragraphs>12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Lucida Sans</vt:lpstr>
      <vt:lpstr>Office Theme</vt:lpstr>
      <vt:lpstr>Vous accompagner pour réussir votre installation en Ile-de-France.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MnV_Sanofi-a4-flyer-V2[89].pdf</dc:title>
  <cp:lastModifiedBy>Florence JOLY VIERS</cp:lastModifiedBy>
  <cp:revision>19</cp:revision>
  <dcterms:created xsi:type="dcterms:W3CDTF">2021-03-01T14:44:05Z</dcterms:created>
  <dcterms:modified xsi:type="dcterms:W3CDTF">2021-05-28T13:15:43Z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2021-03-01T00:00:00Z</vt:filetime>
  </property>
  <property fmtid="{D5CDD505-2E9C-101B-9397-08002B2CF9AE}" pid="3" name="Creator">
    <vt:lpwstr>Aperçu</vt:lpwstr>
  </property>
  <property fmtid="{D5CDD505-2E9C-101B-9397-08002B2CF9AE}" pid="4" name="LastSaved">
    <vt:filetime>2021-03-01T00:00:00Z</vt:filetime>
  </property>
</Properties>
</file>